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Rectángulo redondeado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Título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0" name="19 Subtítulo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864AE1-C1B5-401E-AD2D-41D44105C689}" type="datetimeFigureOut">
              <a:rPr lang="es-CO" smtClean="0"/>
              <a:pPr/>
              <a:t>11/04/2011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11" name="1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B6EC22-B329-4662-B2A2-BDA5910CE023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864AE1-C1B5-401E-AD2D-41D44105C689}" type="datetimeFigureOut">
              <a:rPr lang="es-CO" smtClean="0"/>
              <a:pPr/>
              <a:t>11/04/2011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B6EC22-B329-4662-B2A2-BDA5910CE023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864AE1-C1B5-401E-AD2D-41D44105C689}" type="datetimeFigureOut">
              <a:rPr lang="es-CO" smtClean="0"/>
              <a:pPr/>
              <a:t>11/04/2011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B6EC22-B329-4662-B2A2-BDA5910CE023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864AE1-C1B5-401E-AD2D-41D44105C689}" type="datetimeFigureOut">
              <a:rPr lang="es-CO" smtClean="0"/>
              <a:pPr/>
              <a:t>11/04/2011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B6EC22-B329-4662-B2A2-BDA5910CE023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 redondeado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864AE1-C1B5-401E-AD2D-41D44105C689}" type="datetimeFigureOut">
              <a:rPr lang="es-CO" smtClean="0"/>
              <a:pPr/>
              <a:t>11/04/2011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B6EC22-B329-4662-B2A2-BDA5910CE023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864AE1-C1B5-401E-AD2D-41D44105C689}" type="datetimeFigureOut">
              <a:rPr lang="es-CO" smtClean="0"/>
              <a:pPr/>
              <a:t>11/04/2011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B6EC22-B329-4662-B2A2-BDA5910CE023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864AE1-C1B5-401E-AD2D-41D44105C689}" type="datetimeFigureOut">
              <a:rPr lang="es-CO" smtClean="0"/>
              <a:pPr/>
              <a:t>11/04/2011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B6EC22-B329-4662-B2A2-BDA5910CE023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864AE1-C1B5-401E-AD2D-41D44105C689}" type="datetimeFigureOut">
              <a:rPr lang="es-CO" smtClean="0"/>
              <a:pPr/>
              <a:t>11/04/2011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B6EC22-B329-4662-B2A2-BDA5910CE023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864AE1-C1B5-401E-AD2D-41D44105C689}" type="datetimeFigureOut">
              <a:rPr lang="es-CO" smtClean="0"/>
              <a:pPr/>
              <a:t>11/04/2011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B6EC22-B329-4662-B2A2-BDA5910CE023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864AE1-C1B5-401E-AD2D-41D44105C689}" type="datetimeFigureOut">
              <a:rPr lang="es-CO" smtClean="0"/>
              <a:pPr/>
              <a:t>11/04/2011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B6EC22-B329-4662-B2A2-BDA5910CE023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dondear rectángulo de esquina sencilla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864AE1-C1B5-401E-AD2D-41D44105C689}" type="datetimeFigureOut">
              <a:rPr lang="es-CO" smtClean="0"/>
              <a:pPr/>
              <a:t>11/04/2011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B6EC22-B329-4662-B2A2-BDA5910CE023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 redondeado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12 Marcador de título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D864AE1-C1B5-401E-AD2D-41D44105C689}" type="datetimeFigureOut">
              <a:rPr lang="es-CO" smtClean="0"/>
              <a:pPr/>
              <a:t>11/04/2011</a:t>
            </a:fld>
            <a:endParaRPr lang="es-CO"/>
          </a:p>
        </p:txBody>
      </p:sp>
      <p:sp>
        <p:nvSpPr>
          <p:cNvPr id="18" name="1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6B6EC22-B329-4662-B2A2-BDA5910CE023}" type="slidenum">
              <a:rPr lang="es-CO" smtClean="0"/>
              <a:pPr/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q=http://es.wikipedia.org/wiki/Internet&amp;sa=X&amp;ei=snWjTf61D8Lg0QGU09D_BA&amp;sqi=2&amp;ved=0CB4QkA4oAA&amp;usg=AFQjCNGI27cTLMaxuq1OjkGEhN6GCbtGjQ" TargetMode="External"/><Relationship Id="rId2" Type="http://schemas.openxmlformats.org/officeDocument/2006/relationships/hyperlink" Target="http://www.google.com/search?hl=es&amp;q=Internet&amp;tbs=dfn:1&amp;tbo=u&amp;sa=X&amp;ei=snWjTf61D8Lg0QGU09D_BA&amp;sqi=2&amp;ved=0CB0QkQ4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bibliotecavirtualut.suagm.edu/Instruccion/Tutor%20catalogo/limitar%20una%20busqueda.htm" TargetMode="External"/><Relationship Id="rId2" Type="http://schemas.openxmlformats.org/officeDocument/2006/relationships/hyperlink" Target="http://bibliotecavirtualut.suagm.edu/Instruccion/Tutor%20catalogo/uso_de_operadores_booleanos.htm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ctr"/>
            <a:r>
              <a:rPr lang="es-CO" dirty="0" smtClean="0"/>
              <a:t>QUE  ES  INTERNET?</a:t>
            </a:r>
            <a:endParaRPr lang="es-CO" dirty="0"/>
          </a:p>
        </p:txBody>
      </p:sp>
      <p:sp>
        <p:nvSpPr>
          <p:cNvPr id="3" name="2 Subtítul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O" dirty="0" smtClean="0"/>
              <a:t>Internet es un conjunto descentralizado de redes de comunicación interconectadas que utilizan la familia de protocolos TCP/IP, garantizando que las redes físicas que la componen funcionen como una red lógica única, de alcance mundial. ....  </a:t>
            </a:r>
            <a:r>
              <a:rPr lang="es-CO" dirty="0" smtClean="0">
                <a:hlinkClick r:id="rId2"/>
              </a:rPr>
              <a:t>Más »</a:t>
            </a:r>
            <a:r>
              <a:rPr lang="es-CO" dirty="0" smtClean="0"/>
              <a:t/>
            </a:r>
            <a:br>
              <a:rPr lang="es-CO" dirty="0" smtClean="0"/>
            </a:br>
            <a:r>
              <a:rPr lang="es-CO" dirty="0" smtClean="0"/>
              <a:t>es.wikipedia.org/wiki/Internet  </a:t>
            </a:r>
            <a:r>
              <a:rPr lang="es-CO" dirty="0" smtClean="0">
                <a:hlinkClick r:id="rId3"/>
              </a:rPr>
              <a:t>Fuente</a:t>
            </a:r>
            <a:r>
              <a:rPr lang="es-CO" dirty="0" smtClean="0"/>
              <a:t/>
            </a:r>
            <a:br>
              <a:rPr lang="es-CO" dirty="0" smtClean="0"/>
            </a:br>
            <a:endParaRPr lang="es-CO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O" dirty="0" smtClean="0"/>
              <a:t>Son  dominios  que se utilizan en internet: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s-CO" sz="5000" dirty="0" smtClean="0"/>
              <a:t> Esta parte del nombre de dominio indica el tipo de organización o el país donde se ubica el equipo servidor.</a:t>
            </a:r>
          </a:p>
          <a:p>
            <a:r>
              <a:rPr lang="es-CO" sz="5000" dirty="0" smtClean="0"/>
              <a:t>A continuación se citan los dominios de nivel superior actualmente en uso:</a:t>
            </a:r>
          </a:p>
          <a:p>
            <a:endParaRPr lang="es-CO" sz="5000" dirty="0" smtClean="0"/>
          </a:p>
          <a:p>
            <a:r>
              <a:rPr lang="es-CO" sz="5000" dirty="0" smtClean="0"/>
              <a:t> </a:t>
            </a:r>
          </a:p>
          <a:p>
            <a:r>
              <a:rPr lang="es-CO" sz="5000" dirty="0" smtClean="0"/>
              <a:t>.</a:t>
            </a:r>
            <a:r>
              <a:rPr lang="es-CO" sz="5000" dirty="0" err="1" smtClean="0"/>
              <a:t>com</a:t>
            </a:r>
            <a:r>
              <a:rPr lang="es-CO" sz="5000" dirty="0" smtClean="0"/>
              <a:t>--Para negocios, empresas comerciales o servicios en línea como </a:t>
            </a:r>
            <a:r>
              <a:rPr lang="es-CO" sz="5000" dirty="0" err="1" smtClean="0"/>
              <a:t>America</a:t>
            </a:r>
            <a:r>
              <a:rPr lang="es-CO" sz="5000" dirty="0" smtClean="0"/>
              <a:t> Online. La Mayoría de las empresas usan esta extensión. </a:t>
            </a:r>
          </a:p>
          <a:p>
            <a:endParaRPr lang="es-CO" sz="5000" dirty="0" smtClean="0"/>
          </a:p>
          <a:p>
            <a:r>
              <a:rPr lang="es-CO" sz="5000" dirty="0" smtClean="0"/>
              <a:t>.</a:t>
            </a:r>
            <a:r>
              <a:rPr lang="es-CO" sz="5000" dirty="0" err="1" smtClean="0"/>
              <a:t>edu</a:t>
            </a:r>
            <a:r>
              <a:rPr lang="es-CO" sz="5000" dirty="0" smtClean="0"/>
              <a:t>--Para instituciones educativas y universidades </a:t>
            </a:r>
          </a:p>
          <a:p>
            <a:r>
              <a:rPr lang="es-CO" sz="5000" dirty="0" smtClean="0"/>
              <a:t>.</a:t>
            </a:r>
            <a:r>
              <a:rPr lang="es-CO" sz="5000" dirty="0" err="1" smtClean="0"/>
              <a:t>gov</a:t>
            </a:r>
            <a:r>
              <a:rPr lang="es-CO" sz="5000" dirty="0" smtClean="0"/>
              <a:t>--Reservado para agencias del gobierno de los Estados Unidos </a:t>
            </a:r>
          </a:p>
          <a:p>
            <a:r>
              <a:rPr lang="es-CO" sz="5000" dirty="0" smtClean="0"/>
              <a:t>.</a:t>
            </a:r>
            <a:r>
              <a:rPr lang="es-CO" sz="5000" dirty="0" err="1" smtClean="0"/>
              <a:t>info</a:t>
            </a:r>
            <a:r>
              <a:rPr lang="es-CO" sz="5000" dirty="0" smtClean="0"/>
              <a:t>--Para cualquier </a:t>
            </a:r>
            <a:r>
              <a:rPr lang="es-CO" sz="5000" dirty="0" err="1" smtClean="0"/>
              <a:t>us</a:t>
            </a:r>
            <a:r>
              <a:rPr lang="es-CO" sz="5000" dirty="0" smtClean="0"/>
              <a:t> </a:t>
            </a:r>
          </a:p>
          <a:p>
            <a:r>
              <a:rPr lang="es-CO" sz="5000" dirty="0" smtClean="0"/>
              <a:t>.</a:t>
            </a:r>
            <a:r>
              <a:rPr lang="es-CO" sz="5000" dirty="0" err="1" smtClean="0"/>
              <a:t>int</a:t>
            </a:r>
            <a:r>
              <a:rPr lang="es-CO" sz="5000" dirty="0" smtClean="0"/>
              <a:t>--Para organizaciones establecidas por tratados internacionales </a:t>
            </a:r>
          </a:p>
          <a:p>
            <a:r>
              <a:rPr lang="es-CO" sz="5000" dirty="0" smtClean="0"/>
              <a:t>.mil--Para el ejército de los Estados Unidos </a:t>
            </a:r>
          </a:p>
          <a:p>
            <a:r>
              <a:rPr lang="es-CO" sz="5000" dirty="0" smtClean="0"/>
              <a:t> </a:t>
            </a:r>
          </a:p>
          <a:p>
            <a:endParaRPr lang="es-CO" sz="5000" dirty="0" smtClean="0"/>
          </a:p>
          <a:p>
            <a:r>
              <a:rPr lang="es-CO" sz="5000" dirty="0" err="1" smtClean="0"/>
              <a:t>.net</a:t>
            </a:r>
            <a:r>
              <a:rPr lang="es-CO" sz="5000" dirty="0" smtClean="0"/>
              <a:t>--Para redes de ordenadores; generalmente reservado para organizaciones como proveedores de servicios de Internet </a:t>
            </a:r>
          </a:p>
          <a:p>
            <a:r>
              <a:rPr lang="es-CO" sz="5000" dirty="0" smtClean="0"/>
              <a:t>.</a:t>
            </a:r>
            <a:r>
              <a:rPr lang="es-CO" sz="5000" dirty="0" err="1" smtClean="0"/>
              <a:t>org</a:t>
            </a:r>
            <a:r>
              <a:rPr lang="es-CO" sz="5000" dirty="0" smtClean="0"/>
              <a:t>--Para organizaciones no comerciales </a:t>
            </a:r>
          </a:p>
          <a:p>
            <a:endParaRPr lang="es-CO" dirty="0" smtClean="0"/>
          </a:p>
          <a:p>
            <a:endParaRPr lang="es-CO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s-CO" dirty="0" smtClean="0"/>
              <a:t>nombre de dominio termina en un punto (".") seguido de tres o más letras (como .</a:t>
            </a:r>
            <a:r>
              <a:rPr lang="es-CO" dirty="0" err="1" smtClean="0"/>
              <a:t>com</a:t>
            </a:r>
            <a:r>
              <a:rPr lang="es-CO" dirty="0" smtClean="0"/>
              <a:t> o .</a:t>
            </a:r>
            <a:r>
              <a:rPr lang="es-CO" dirty="0" err="1" smtClean="0"/>
              <a:t>gov</a:t>
            </a:r>
            <a:r>
              <a:rPr lang="es-CO" dirty="0" smtClean="0"/>
              <a:t>) que indican el dominio de nivel superior. Esta parte del nombre de dominio indica el tipo de organización o el país donde se ubica el equipo servidor.</a:t>
            </a:r>
          </a:p>
          <a:p>
            <a:r>
              <a:rPr lang="es-CO" dirty="0" smtClean="0"/>
              <a:t>A continuación se citan los dominios de nivel superior actualmente en uso:</a:t>
            </a:r>
          </a:p>
          <a:p>
            <a:r>
              <a:rPr lang="es-CO" dirty="0" smtClean="0"/>
              <a:t>.</a:t>
            </a:r>
            <a:r>
              <a:rPr lang="es-CO" dirty="0" err="1" smtClean="0"/>
              <a:t>aero</a:t>
            </a:r>
            <a:r>
              <a:rPr lang="es-CO" dirty="0" smtClean="0"/>
              <a:t>--Para la industria del transporte aéreo </a:t>
            </a:r>
          </a:p>
          <a:p>
            <a:r>
              <a:rPr lang="es-CO" dirty="0" smtClean="0"/>
              <a:t>.</a:t>
            </a:r>
            <a:r>
              <a:rPr lang="es-CO" dirty="0" err="1" smtClean="0"/>
              <a:t>biz</a:t>
            </a:r>
            <a:r>
              <a:rPr lang="es-CO" dirty="0" smtClean="0"/>
              <a:t>--Reservado para empresas </a:t>
            </a:r>
          </a:p>
          <a:p>
            <a:r>
              <a:rPr lang="es-CO" dirty="0" smtClean="0"/>
              <a:t>.</a:t>
            </a:r>
            <a:r>
              <a:rPr lang="es-CO" dirty="0" err="1" smtClean="0"/>
              <a:t>com</a:t>
            </a:r>
            <a:r>
              <a:rPr lang="es-CO" dirty="0" smtClean="0"/>
              <a:t>--Para negocios, empresas comerciales o servicios en línea como </a:t>
            </a:r>
            <a:r>
              <a:rPr lang="es-CO" dirty="0" err="1" smtClean="0"/>
              <a:t>America</a:t>
            </a:r>
            <a:r>
              <a:rPr lang="es-CO" dirty="0" smtClean="0"/>
              <a:t> Online. La Mayoría de las empresas usan esta extensión. </a:t>
            </a:r>
          </a:p>
          <a:p>
            <a:r>
              <a:rPr lang="es-CO" dirty="0" smtClean="0"/>
              <a:t>.</a:t>
            </a:r>
            <a:r>
              <a:rPr lang="es-CO" dirty="0" err="1" smtClean="0"/>
              <a:t>coop</a:t>
            </a:r>
            <a:r>
              <a:rPr lang="es-CO" dirty="0" smtClean="0"/>
              <a:t>--Reservado para cooperativas </a:t>
            </a:r>
          </a:p>
          <a:p>
            <a:r>
              <a:rPr lang="es-CO" dirty="0" smtClean="0"/>
              <a:t>.</a:t>
            </a:r>
            <a:r>
              <a:rPr lang="es-CO" dirty="0" err="1" smtClean="0"/>
              <a:t>edu</a:t>
            </a:r>
            <a:r>
              <a:rPr lang="es-CO" dirty="0" smtClean="0"/>
              <a:t>--Para instituciones educativas y universidades </a:t>
            </a:r>
          </a:p>
          <a:p>
            <a:r>
              <a:rPr lang="es-CO" dirty="0" smtClean="0"/>
              <a:t>.</a:t>
            </a:r>
            <a:r>
              <a:rPr lang="es-CO" dirty="0" err="1" smtClean="0"/>
              <a:t>gov</a:t>
            </a:r>
            <a:r>
              <a:rPr lang="es-CO" dirty="0" smtClean="0"/>
              <a:t>--Reservado para agencias del gobierno de los Estados Unidos </a:t>
            </a:r>
          </a:p>
          <a:p>
            <a:r>
              <a:rPr lang="es-CO" dirty="0" smtClean="0"/>
              <a:t>.</a:t>
            </a:r>
            <a:r>
              <a:rPr lang="es-CO" dirty="0" err="1" smtClean="0"/>
              <a:t>info</a:t>
            </a:r>
            <a:r>
              <a:rPr lang="es-CO" dirty="0" smtClean="0"/>
              <a:t>--Para cualquier </a:t>
            </a:r>
            <a:r>
              <a:rPr lang="es-CO" dirty="0" err="1" smtClean="0"/>
              <a:t>us</a:t>
            </a:r>
            <a:r>
              <a:rPr lang="es-CO" dirty="0" smtClean="0"/>
              <a:t> </a:t>
            </a:r>
          </a:p>
          <a:p>
            <a:r>
              <a:rPr lang="es-CO" dirty="0" smtClean="0"/>
              <a:t>.</a:t>
            </a:r>
            <a:r>
              <a:rPr lang="es-CO" dirty="0" err="1" smtClean="0"/>
              <a:t>int</a:t>
            </a:r>
            <a:r>
              <a:rPr lang="es-CO" dirty="0" smtClean="0"/>
              <a:t>--Para organizaciones establecidas por tratados internacionales </a:t>
            </a:r>
          </a:p>
          <a:p>
            <a:r>
              <a:rPr lang="es-CO" dirty="0" smtClean="0"/>
              <a:t>.mil--Para el ejército de los Estados Unidos </a:t>
            </a:r>
          </a:p>
          <a:p>
            <a:r>
              <a:rPr lang="es-CO" dirty="0" smtClean="0"/>
              <a:t>.</a:t>
            </a:r>
            <a:r>
              <a:rPr lang="es-CO" dirty="0" err="1" smtClean="0"/>
              <a:t>museum</a:t>
            </a:r>
            <a:r>
              <a:rPr lang="es-CO" dirty="0" smtClean="0"/>
              <a:t>--Para su uso por museos </a:t>
            </a:r>
          </a:p>
          <a:p>
            <a:r>
              <a:rPr lang="es-CO" dirty="0" smtClean="0"/>
              <a:t>.</a:t>
            </a:r>
            <a:r>
              <a:rPr lang="es-CO" dirty="0" err="1" smtClean="0"/>
              <a:t>name</a:t>
            </a:r>
            <a:r>
              <a:rPr lang="es-CO" dirty="0" smtClean="0"/>
              <a:t>--Para su uso por individuos </a:t>
            </a:r>
          </a:p>
          <a:p>
            <a:r>
              <a:rPr lang="es-CO" dirty="0" err="1" smtClean="0"/>
              <a:t>.net</a:t>
            </a:r>
            <a:r>
              <a:rPr lang="es-CO" dirty="0" smtClean="0"/>
              <a:t>--Para redes de ordenadores; generalmente reservado para organizaciones como proveedores de servicios de Internet </a:t>
            </a:r>
          </a:p>
          <a:p>
            <a:r>
              <a:rPr lang="es-CO" dirty="0" smtClean="0"/>
              <a:t>.</a:t>
            </a:r>
            <a:r>
              <a:rPr lang="es-CO" dirty="0" err="1" smtClean="0"/>
              <a:t>org</a:t>
            </a:r>
            <a:r>
              <a:rPr lang="es-CO" dirty="0" smtClean="0"/>
              <a:t>--Para organizaciones no comerciales </a:t>
            </a:r>
          </a:p>
          <a:p>
            <a:r>
              <a:rPr lang="es-CO" dirty="0" smtClean="0"/>
              <a:t>.pro--Para los profesionales, como abogados y médicos </a:t>
            </a:r>
          </a:p>
          <a:p>
            <a:endParaRPr lang="es-CO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 smtClean="0"/>
              <a:t>El procedimiento de   búsqueda avanzada localiza documentos que contienen las palabras clave en cualquier   parte de un record o en campos específicos. </a:t>
            </a:r>
            <a:endParaRPr lang="es-CO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lvl="0"/>
            <a:r>
              <a:rPr lang="es-CO" dirty="0" smtClean="0"/>
              <a:t>Escriba las palabras o conceptos de búsqueda en el primer encasillado </a:t>
            </a:r>
            <a:r>
              <a:rPr lang="es-CO" b="1" dirty="0" err="1" smtClean="0"/>
              <a:t>Search</a:t>
            </a:r>
            <a:r>
              <a:rPr lang="es-CO" b="1" dirty="0" smtClean="0"/>
              <a:t> </a:t>
            </a:r>
            <a:r>
              <a:rPr lang="es-CO" b="1" dirty="0" err="1" smtClean="0"/>
              <a:t>for</a:t>
            </a:r>
            <a:r>
              <a:rPr lang="es-CO" b="1" dirty="0" smtClean="0"/>
              <a:t>:</a:t>
            </a:r>
            <a:r>
              <a:rPr lang="es-CO" dirty="0" smtClean="0"/>
              <a:t> </a:t>
            </a:r>
          </a:p>
          <a:p>
            <a:pPr lvl="0"/>
            <a:r>
              <a:rPr lang="es-CO" dirty="0" smtClean="0"/>
              <a:t>A la derecha del encasillado seleccione si desea buscar  en los documentos todas las palabras (</a:t>
            </a:r>
            <a:r>
              <a:rPr lang="es-CO" b="1" dirty="0" err="1" smtClean="0"/>
              <a:t>all</a:t>
            </a:r>
            <a:r>
              <a:rPr lang="es-CO" b="1" dirty="0" smtClean="0"/>
              <a:t> of </a:t>
            </a:r>
            <a:r>
              <a:rPr lang="es-CO" b="1" dirty="0" err="1" smtClean="0"/>
              <a:t>these</a:t>
            </a:r>
            <a:r>
              <a:rPr lang="es-CO" dirty="0" smtClean="0"/>
              <a:t>), cualquiera de ellas (</a:t>
            </a:r>
            <a:r>
              <a:rPr lang="es-CO" b="1" dirty="0" err="1" smtClean="0"/>
              <a:t>any</a:t>
            </a:r>
            <a:r>
              <a:rPr lang="es-CO" b="1" dirty="0" smtClean="0"/>
              <a:t> of </a:t>
            </a:r>
            <a:r>
              <a:rPr lang="es-CO" b="1" dirty="0" err="1" smtClean="0"/>
              <a:t>these</a:t>
            </a:r>
            <a:r>
              <a:rPr lang="es-CO" dirty="0" smtClean="0"/>
              <a:t>) o usar el conjunto de  palabras como una frase (</a:t>
            </a:r>
            <a:r>
              <a:rPr lang="es-CO" b="1" dirty="0" smtClean="0"/>
              <a:t>as a </a:t>
            </a:r>
            <a:r>
              <a:rPr lang="es-CO" b="1" dirty="0" err="1" smtClean="0"/>
              <a:t>phrase</a:t>
            </a:r>
            <a:r>
              <a:rPr lang="es-CO" dirty="0" smtClean="0"/>
              <a:t>). </a:t>
            </a:r>
          </a:p>
          <a:p>
            <a:pPr lvl="0"/>
            <a:r>
              <a:rPr lang="es-CO" dirty="0" smtClean="0"/>
              <a:t>En el primer encasillado de </a:t>
            </a:r>
            <a:r>
              <a:rPr lang="es-CO" b="1" dirty="0" err="1" smtClean="0"/>
              <a:t>Search</a:t>
            </a:r>
            <a:r>
              <a:rPr lang="es-CO" b="1" dirty="0" smtClean="0"/>
              <a:t> in:</a:t>
            </a:r>
            <a:r>
              <a:rPr lang="es-CO" dirty="0" smtClean="0"/>
              <a:t>  escoja el campo de búsqueda que desee (por título (</a:t>
            </a:r>
            <a:r>
              <a:rPr lang="es-CO" dirty="0" err="1" smtClean="0"/>
              <a:t>title</a:t>
            </a:r>
            <a:r>
              <a:rPr lang="es-CO" dirty="0" smtClean="0"/>
              <a:t>), autor (</a:t>
            </a:r>
            <a:r>
              <a:rPr lang="es-CO" dirty="0" err="1" smtClean="0"/>
              <a:t>author</a:t>
            </a:r>
            <a:r>
              <a:rPr lang="es-CO" dirty="0" smtClean="0"/>
              <a:t>), materia (</a:t>
            </a:r>
            <a:r>
              <a:rPr lang="es-CO" dirty="0" err="1" smtClean="0"/>
              <a:t>subject</a:t>
            </a:r>
            <a:r>
              <a:rPr lang="es-CO" dirty="0" smtClean="0"/>
              <a:t>), etc.) </a:t>
            </a:r>
          </a:p>
          <a:p>
            <a:pPr lvl="0"/>
            <a:r>
              <a:rPr lang="es-CO" dirty="0" smtClean="0"/>
              <a:t>Seleccione cuál operador </a:t>
            </a:r>
            <a:r>
              <a:rPr lang="es-CO" dirty="0" err="1" smtClean="0"/>
              <a:t>boleano</a:t>
            </a:r>
            <a:r>
              <a:rPr lang="es-CO" dirty="0" smtClean="0"/>
              <a:t> desea aplicar al próximo concepto o palabra de búsqueda que escribirá en el segundo </a:t>
            </a:r>
            <a:r>
              <a:rPr lang="es-CO" b="1" dirty="0" err="1" smtClean="0"/>
              <a:t>Search</a:t>
            </a:r>
            <a:r>
              <a:rPr lang="es-CO" b="1" dirty="0" smtClean="0"/>
              <a:t> </a:t>
            </a:r>
            <a:r>
              <a:rPr lang="es-CO" b="1" dirty="0" err="1" smtClean="0"/>
              <a:t>for</a:t>
            </a:r>
            <a:r>
              <a:rPr lang="es-CO" b="1" dirty="0" smtClean="0"/>
              <a:t>:</a:t>
            </a:r>
            <a:r>
              <a:rPr lang="es-CO" dirty="0" smtClean="0"/>
              <a:t>. (ver </a:t>
            </a:r>
            <a:r>
              <a:rPr lang="es-CO" dirty="0" smtClean="0">
                <a:hlinkClick r:id="rId2" action="ppaction://hlinkfile"/>
              </a:rPr>
              <a:t>sección de operadores booleanos</a:t>
            </a:r>
            <a:r>
              <a:rPr lang="es-CO" dirty="0" smtClean="0"/>
              <a:t>) </a:t>
            </a:r>
          </a:p>
          <a:p>
            <a:pPr lvl="0"/>
            <a:r>
              <a:rPr lang="es-CO" dirty="0" smtClean="0"/>
              <a:t>Luego de escribir la (s) palabra (s) en el segundo </a:t>
            </a:r>
            <a:r>
              <a:rPr lang="es-CO" b="1" dirty="0" err="1" smtClean="0"/>
              <a:t>Search</a:t>
            </a:r>
            <a:r>
              <a:rPr lang="es-CO" b="1" dirty="0" smtClean="0"/>
              <a:t> </a:t>
            </a:r>
            <a:r>
              <a:rPr lang="es-CO" b="1" dirty="0" err="1" smtClean="0"/>
              <a:t>for</a:t>
            </a:r>
            <a:r>
              <a:rPr lang="es-CO" b="1" dirty="0" smtClean="0"/>
              <a:t>:</a:t>
            </a:r>
            <a:r>
              <a:rPr lang="es-CO" dirty="0" smtClean="0"/>
              <a:t> Repita los pasos 2 y 3. </a:t>
            </a:r>
          </a:p>
          <a:p>
            <a:pPr lvl="0"/>
            <a:r>
              <a:rPr lang="es-CO" dirty="0" smtClean="0"/>
              <a:t>Si desea utilizar el tercer encasillado de búsqueda repita los pasos  4 y 5. </a:t>
            </a:r>
          </a:p>
          <a:p>
            <a:pPr lvl="0"/>
            <a:r>
              <a:rPr lang="es-CO" dirty="0" smtClean="0"/>
              <a:t>Para establecer límites a la búsqueda presione el botón </a:t>
            </a:r>
            <a:r>
              <a:rPr lang="es-CO" b="1" dirty="0" err="1" smtClean="0"/>
              <a:t>Limits</a:t>
            </a:r>
            <a:r>
              <a:rPr lang="es-CO" dirty="0" smtClean="0"/>
              <a:t> y escoja entre los disponibles. (Vea sección sobre: </a:t>
            </a:r>
            <a:r>
              <a:rPr lang="es-CO" dirty="0" smtClean="0">
                <a:hlinkClick r:id="rId3" action="ppaction://hlinkfile"/>
              </a:rPr>
              <a:t>¿Cómo establecer límites a una búsqueda?</a:t>
            </a:r>
            <a:r>
              <a:rPr lang="es-CO" dirty="0" smtClean="0"/>
              <a:t>) </a:t>
            </a:r>
          </a:p>
          <a:p>
            <a:pPr lvl="0"/>
            <a:r>
              <a:rPr lang="es-CO" dirty="0" smtClean="0"/>
              <a:t>Presione el botón </a:t>
            </a:r>
            <a:r>
              <a:rPr lang="es-CO" b="1" dirty="0" err="1" smtClean="0"/>
              <a:t>Search</a:t>
            </a:r>
            <a:r>
              <a:rPr lang="es-CO" dirty="0" smtClean="0"/>
              <a:t> para iniciar la búsqueda. Los resultados aparecerán en una pantalla similar a la </a:t>
            </a:r>
            <a:r>
              <a:rPr lang="es-CO" b="1" dirty="0" smtClean="0"/>
              <a:t>ilustración 7.</a:t>
            </a:r>
            <a:r>
              <a:rPr lang="es-CO" dirty="0" smtClean="0"/>
              <a:t> </a:t>
            </a:r>
          </a:p>
          <a:p>
            <a:endParaRPr lang="es-CO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s-CO" dirty="0" smtClean="0"/>
              <a:t>Agregar a Favoritos.</a:t>
            </a:r>
          </a:p>
          <a:p>
            <a:r>
              <a:rPr lang="es-CO" dirty="0" smtClean="0"/>
              <a:t>Para añadir una dirección más a la lista de favoritos, una vez estamos situados en la página web que queremos añadir y hacemos clic en el botón Agregar a favoritos... del panel Favoritos y seleccionamos la opción Agregar a favoritos, aunque resulta más cómodo emplear la combinación de teclas </a:t>
            </a:r>
            <a:r>
              <a:rPr lang="es-CO" dirty="0" err="1" smtClean="0"/>
              <a:t>Ctrl</a:t>
            </a:r>
            <a:r>
              <a:rPr lang="es-CO" dirty="0" smtClean="0"/>
              <a:t> + D, común para todos los navegadores. Nos aparece un cuadro de diálogo como éste. </a:t>
            </a:r>
          </a:p>
          <a:p>
            <a:r>
              <a:rPr lang="es-CO" dirty="0" smtClean="0"/>
              <a:t>Lo que escribamos en el campo Nombre será lo que veremos al desplegar la lista de favoritos. Inicialmente aparece el título de la página web, pero podemos cambiarlo. </a:t>
            </a:r>
          </a:p>
          <a:p>
            <a:r>
              <a:rPr lang="es-CO" dirty="0" smtClean="0"/>
              <a:t>Podemos agregar en la lista a primer nivel o agregarlo dentro de una carpeta, también podemos crear una carpeta nueva.</a:t>
            </a:r>
          </a:p>
          <a:p>
            <a:r>
              <a:rPr lang="es-CO" dirty="0" smtClean="0"/>
              <a:t>Para agregarlo a una carpeta de las que se nos muestran basta hacer clic sobre ella para seleccionarla. Si queremos agregarlo a la carpeta de primer nivel seleccionar la carpeta Favoritos.</a:t>
            </a:r>
          </a:p>
          <a:p>
            <a:r>
              <a:rPr lang="es-CO" dirty="0" smtClean="0"/>
              <a:t>Una vez seleccionada la carpeta hacer clic en Aceptar.</a:t>
            </a:r>
          </a:p>
          <a:p>
            <a:endParaRPr lang="es-CO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s-CO" dirty="0" smtClean="0"/>
              <a:t>  Un vínculo es una palabra o frase que al picarla te “lleva” a otra URL (otra página web). Se suele representar con este icono. Por ejemplo, para poner un vínculo en un blog, al estar creando una entrada hacemos lo siguiente: </a:t>
            </a:r>
            <a:br>
              <a:rPr lang="es-CO" dirty="0" smtClean="0"/>
            </a:br>
            <a:r>
              <a:rPr lang="es-CO" dirty="0" smtClean="0"/>
              <a:t/>
            </a:r>
            <a:br>
              <a:rPr lang="es-CO" dirty="0" smtClean="0"/>
            </a:br>
            <a:r>
              <a:rPr lang="es-CO" dirty="0" smtClean="0"/>
              <a:t>- Escribimos la palabra o frase que queramos que sea el vínculo; es decir, ponemos la palabra que queramos que cuando piquemos en ella nos lleve a la página que le digamos. </a:t>
            </a:r>
            <a:br>
              <a:rPr lang="es-CO" dirty="0" smtClean="0"/>
            </a:br>
            <a:r>
              <a:rPr lang="es-CO" dirty="0" smtClean="0"/>
              <a:t>- Seleccionamos esa palabra o frase. </a:t>
            </a:r>
            <a:br>
              <a:rPr lang="es-CO" dirty="0" smtClean="0"/>
            </a:br>
            <a:r>
              <a:rPr lang="es-CO" dirty="0" smtClean="0"/>
              <a:t>- Le damos al icono de vínculo o hipervínculo. </a:t>
            </a:r>
            <a:br>
              <a:rPr lang="es-CO" dirty="0" smtClean="0"/>
            </a:br>
            <a:r>
              <a:rPr lang="es-CO" dirty="0" smtClean="0"/>
              <a:t>- Y escribimos la página web a la que queramos que nos “lleve”. </a:t>
            </a:r>
            <a:br>
              <a:rPr lang="es-CO" dirty="0" smtClean="0"/>
            </a:br>
            <a:r>
              <a:rPr lang="es-CO" dirty="0" smtClean="0"/>
              <a:t/>
            </a:r>
            <a:br>
              <a:rPr lang="es-CO" dirty="0" smtClean="0"/>
            </a:br>
            <a:r>
              <a:rPr lang="es-CO" dirty="0" smtClean="0"/>
              <a:t>Por ejemplo: Si quieres ir a Google pica </a:t>
            </a:r>
            <a:r>
              <a:rPr lang="es-CO" i="1" dirty="0" smtClean="0"/>
              <a:t>aquí. </a:t>
            </a:r>
            <a:r>
              <a:rPr lang="es-CO" dirty="0" smtClean="0"/>
              <a:t/>
            </a:r>
            <a:br>
              <a:rPr lang="es-CO" dirty="0" smtClean="0"/>
            </a:br>
            <a:r>
              <a:rPr lang="es-CO" dirty="0" smtClean="0"/>
              <a:t>PASOS: (escribimos la palabra que queramos que sea el vínculo) aquí,(con la palabra seleccionada) y le ponemos la página web a la que queramos ir: </a:t>
            </a:r>
            <a:br>
              <a:rPr lang="es-CO" dirty="0" smtClean="0"/>
            </a:br>
            <a:r>
              <a:rPr lang="es-CO" dirty="0" smtClean="0"/>
              <a:t>. </a:t>
            </a:r>
          </a:p>
          <a:p>
            <a:endParaRPr lang="es-CO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 fontScale="85000" lnSpcReduction="10000"/>
          </a:bodyPr>
          <a:lstStyle/>
          <a:p>
            <a:r>
              <a:rPr lang="es-CO" dirty="0" smtClean="0"/>
              <a:t>Hola </a:t>
            </a:r>
            <a:br>
              <a:rPr lang="es-CO" dirty="0" smtClean="0"/>
            </a:br>
            <a:r>
              <a:rPr lang="es-CO" dirty="0" smtClean="0"/>
              <a:t/>
            </a:r>
            <a:br>
              <a:rPr lang="es-CO" dirty="0" smtClean="0"/>
            </a:br>
            <a:r>
              <a:rPr lang="es-CO" dirty="0" err="1" smtClean="0"/>
              <a:t>World</a:t>
            </a:r>
            <a:r>
              <a:rPr lang="es-CO" dirty="0" smtClean="0"/>
              <a:t> </a:t>
            </a:r>
            <a:r>
              <a:rPr lang="es-CO" dirty="0" err="1" smtClean="0"/>
              <a:t>Wide</a:t>
            </a:r>
            <a:r>
              <a:rPr lang="es-CO" dirty="0" smtClean="0"/>
              <a:t> Web o lo que conocemos simplemente como WWW o Web, es el estándar que permite visualizar textos, imágenes, gráficos y sonidos en Internet. A diferencia de lo que muchas veces se suele creer, WWW no es Internet sino un sistema que se basa en protocolos y en buscadores a los que se puede acceder a través de Internet.</a:t>
            </a:r>
            <a:br>
              <a:rPr lang="es-CO" dirty="0" smtClean="0"/>
            </a:br>
            <a:r>
              <a:rPr lang="es-CO" dirty="0" smtClean="0"/>
              <a:t/>
            </a:r>
            <a:br>
              <a:rPr lang="es-CO" dirty="0" smtClean="0"/>
            </a:br>
            <a:endParaRPr lang="es-CO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o">
  <a:themeElements>
    <a:clrScheme name="Aspecto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35</TotalTime>
  <Words>610</Words>
  <Application>Microsoft Office PowerPoint</Application>
  <PresentationFormat>Presentación en pantalla (4:3)</PresentationFormat>
  <Paragraphs>51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Aspecto</vt:lpstr>
      <vt:lpstr>QUE  ES  INTERNET?</vt:lpstr>
      <vt:lpstr>Son  dominios  que se utilizan en internet:</vt:lpstr>
      <vt:lpstr>Diapositiva 3</vt:lpstr>
      <vt:lpstr>Diapositiva 4</vt:lpstr>
      <vt:lpstr>Diapositiva 5</vt:lpstr>
      <vt:lpstr>Diapositiva 6</vt:lpstr>
      <vt:lpstr>Diapositiva 7</vt:lpstr>
      <vt:lpstr>Diapositiva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  ES  INTERNET?</dc:title>
  <dc:creator>USUARIO</dc:creator>
  <cp:lastModifiedBy>USUARIO</cp:lastModifiedBy>
  <cp:revision>7</cp:revision>
  <dcterms:created xsi:type="dcterms:W3CDTF">2011-04-11T21:42:48Z</dcterms:created>
  <dcterms:modified xsi:type="dcterms:W3CDTF">2011-04-11T22:22:17Z</dcterms:modified>
</cp:coreProperties>
</file>